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58" r:id="rId4"/>
    <p:sldId id="259" r:id="rId5"/>
    <p:sldId id="276" r:id="rId6"/>
    <p:sldId id="260" r:id="rId7"/>
    <p:sldId id="261" r:id="rId8"/>
    <p:sldId id="271" r:id="rId9"/>
    <p:sldId id="272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3" r:id="rId20"/>
    <p:sldId id="274" r:id="rId21"/>
    <p:sldId id="275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29D200D-C0A5-4BEE-B2BA-4EA835AD07E3}" type="datetimeFigureOut">
              <a:rPr lang="ru-RU" smtClean="0"/>
              <a:t>29.09.2017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A7B4B06-BE0B-424F-B01D-1888C62D571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29D200D-C0A5-4BEE-B2BA-4EA835AD07E3}" type="datetimeFigureOut">
              <a:rPr lang="ru-RU" smtClean="0"/>
              <a:t>29.09.2017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A7B4B06-BE0B-424F-B01D-1888C62D571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29D200D-C0A5-4BEE-B2BA-4EA835AD07E3}" type="datetimeFigureOut">
              <a:rPr lang="ru-RU" smtClean="0"/>
              <a:t>29.09.2017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A7B4B06-BE0B-424F-B01D-1888C62D571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29D200D-C0A5-4BEE-B2BA-4EA835AD07E3}" type="datetimeFigureOut">
              <a:rPr lang="ru-RU" smtClean="0"/>
              <a:t>29.09.2017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A7B4B06-BE0B-424F-B01D-1888C62D571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29D200D-C0A5-4BEE-B2BA-4EA835AD07E3}" type="datetimeFigureOut">
              <a:rPr lang="ru-RU" smtClean="0"/>
              <a:t>29.09.2017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A7B4B06-BE0B-424F-B01D-1888C62D571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29D200D-C0A5-4BEE-B2BA-4EA835AD07E3}" type="datetimeFigureOut">
              <a:rPr lang="ru-RU" smtClean="0"/>
              <a:t>29.09.2017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A7B4B06-BE0B-424F-B01D-1888C62D571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29D200D-C0A5-4BEE-B2BA-4EA835AD07E3}" type="datetimeFigureOut">
              <a:rPr lang="ru-RU" smtClean="0"/>
              <a:t>29.09.2017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A7B4B06-BE0B-424F-B01D-1888C62D571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29D200D-C0A5-4BEE-B2BA-4EA835AD07E3}" type="datetimeFigureOut">
              <a:rPr lang="ru-RU" smtClean="0"/>
              <a:t>29.09.2017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A7B4B06-BE0B-424F-B01D-1888C62D571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29D200D-C0A5-4BEE-B2BA-4EA835AD07E3}" type="datetimeFigureOut">
              <a:rPr lang="ru-RU" smtClean="0"/>
              <a:t>29.09.2017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A7B4B06-BE0B-424F-B01D-1888C62D571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29D200D-C0A5-4BEE-B2BA-4EA835AD07E3}" type="datetimeFigureOut">
              <a:rPr lang="ru-RU" smtClean="0"/>
              <a:t>29.09.2017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A7B4B06-BE0B-424F-B01D-1888C62D571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29D200D-C0A5-4BEE-B2BA-4EA835AD07E3}" type="datetimeFigureOut">
              <a:rPr lang="ru-RU" smtClean="0"/>
              <a:t>29.09.2017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A7B4B06-BE0B-424F-B01D-1888C62D5711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029D200D-C0A5-4BEE-B2BA-4EA835AD07E3}" type="datetimeFigureOut">
              <a:rPr lang="ru-RU" smtClean="0"/>
              <a:t>29.09.2017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4A7B4B06-BE0B-424F-B01D-1888C62D5711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476672"/>
            <a:ext cx="78488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Неделя безопасности в МДОУ «Детский сад № 10 « Радуга»</a:t>
            </a:r>
            <a:endParaRPr lang="ru-RU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ds03.infourok.ru/uploads/ex/0b6e/000366cd-c873308e/hello_html_321509f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800110"/>
            <a:ext cx="4608512" cy="468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6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1919" y="332655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Старшая группа</a:t>
            </a:r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65784" y="6165304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Экскурсия к железнодорожному переезду</a:t>
            </a:r>
          </a:p>
        </p:txBody>
      </p:sp>
      <p:pic>
        <p:nvPicPr>
          <p:cNvPr id="7170" name="Picture 2" descr="C:\Users\1\Рабочий стол\2017 - 2018\пдд по плану\пдд сент  ст грДолинина\фото экскурссии сент 2017\CIMG16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400" y="799391"/>
            <a:ext cx="6912768" cy="5184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53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1\Рабочий стол\2017 - 2018\пдд по плану\пдд сент  ст грДолинина\фото экскурссии сент 2017\CIMG16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5"/>
            <a:ext cx="8640960" cy="6264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57171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1\Рабочий стол\2017 - 2018\пдд по плану\пдд сент  ст грДолинина\фото экскурссии сент 2017\CIMG16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568952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73563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1760" y="6237312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Просмотр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мультимедийных презентаций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по ПДД</a:t>
            </a:r>
          </a:p>
        </p:txBody>
      </p:sp>
      <p:pic>
        <p:nvPicPr>
          <p:cNvPr id="10242" name="Picture 2" descr="C:\Users\1\Рабочий стол\2017 - 2018\пдд по плану\пдд сент  ст грДолинина\фото настоьные игры, просмотр мф беседы\CIMG15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568952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14043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1\Рабочий стол\2017 - 2018\пдд по плану\пдд сент  ст грДолинина\фото настоьные игры, просмотр мф беседы\CIMG15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80" y="260648"/>
            <a:ext cx="8606500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5475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11085" y="6237312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Сюжетно – ролевые игры на транспортной площадке </a:t>
            </a:r>
          </a:p>
        </p:txBody>
      </p:sp>
      <p:pic>
        <p:nvPicPr>
          <p:cNvPr id="12290" name="Picture 2" descr="C:\Users\1\Рабочий стол\2017 - 2018\пдд по плану\пдд сент  ст грДолинина\фото настоьные игры, просмотр мф беседы\CIMG15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640960" cy="594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1522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1\Рабочий стол\2017 - 2018\пдд по плану\пдд сент  ст грДолинина\фото настоьные игры, просмотр мф беседы\CIMG15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640960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81180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1\Рабочий стол\2017 - 2018\пдд по плану\пдд сент  ст грДолинина\фото настоьные игры, просмотр мф беседы\CIMG159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7"/>
          <a:stretch/>
        </p:blipFill>
        <p:spPr bwMode="auto">
          <a:xfrm>
            <a:off x="251520" y="260648"/>
            <a:ext cx="8640960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58698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1919" y="332655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Средняя группа</a:t>
            </a:r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794320"/>
            <a:ext cx="6969291" cy="522696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27585" y="6006997"/>
            <a:ext cx="74191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Конструирование из строительного материала  «Улица нашего города»</a:t>
            </a:r>
          </a:p>
        </p:txBody>
      </p:sp>
    </p:spTree>
    <p:extLst>
      <p:ext uri="{BB962C8B-B14F-4D97-AF65-F5344CB8AC3E}">
        <p14:creationId xmlns:p14="http://schemas.microsoft.com/office/powerpoint/2010/main" val="17252123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732" y="332656"/>
            <a:ext cx="4644516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817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5171" y="332656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Подготовительная к школе группа</a:t>
            </a:r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5949280"/>
            <a:ext cx="84969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КВН на знание правил дорожного движения среди детей подготовительной к школе группы и кадетов СОШ № 2 «Безопасная Дорога Детства»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1\Рабочий стол\2017 - 2018\квн кадеты и дошкольники\CIMG15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764704"/>
            <a:ext cx="6912768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582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31" y="332656"/>
            <a:ext cx="7809819" cy="585736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34884" y="619002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Экскурсия к  проезжей части дороги </a:t>
            </a:r>
          </a:p>
        </p:txBody>
      </p:sp>
    </p:spTree>
    <p:extLst>
      <p:ext uri="{BB962C8B-B14F-4D97-AF65-F5344CB8AC3E}">
        <p14:creationId xmlns:p14="http://schemas.microsoft.com/office/powerpoint/2010/main" val="18231233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260648"/>
            <a:ext cx="8712969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5529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Рабочий стол\2017 - 2018\квн кадеты и дошкольники\CIMG15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5"/>
            <a:ext cx="8640960" cy="6210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041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1\Рабочий стол\2017 - 2018\квн кадеты и дошкольники\DSC016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712968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20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8604448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2718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1\Рабочий стол\2017 - 2018\квн кадеты и дошкольники\DSC016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60648"/>
            <a:ext cx="8653971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57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1\Рабочий стол\2017 - 2018\квн кадеты и дошкольники\DSC016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545796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150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87824" y="6237312"/>
            <a:ext cx="30387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НОД «Устройство проезжей части»</a:t>
            </a:r>
          </a:p>
        </p:txBody>
      </p:sp>
      <p:pic>
        <p:nvPicPr>
          <p:cNvPr id="1027" name="Picture 3" descr="C:\Users\1\Рабочий стол\2017 - 2018\пдд по плану\Давыдова М.В\СЕНТЯБРЬ ПДД\фото\IMG_14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640960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275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55776" y="6165304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Рисование «Машины на нашей улице»</a:t>
            </a:r>
          </a:p>
        </p:txBody>
      </p:sp>
      <p:pic>
        <p:nvPicPr>
          <p:cNvPr id="2050" name="Picture 2" descr="C:\Users\1\Рабочий стол\2017 - 2018\пдд по плану\Давыдова М.В\СЕНТЯБРЬ ПДД\фото\IMG_14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496944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784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</TotalTime>
  <Words>85</Words>
  <Application>Microsoft Office PowerPoint</Application>
  <PresentationFormat>Экран (4:3)</PresentationFormat>
  <Paragraphs>12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30</cp:revision>
  <dcterms:created xsi:type="dcterms:W3CDTF">2017-09-26T05:48:30Z</dcterms:created>
  <dcterms:modified xsi:type="dcterms:W3CDTF">2017-09-29T04:23:32Z</dcterms:modified>
</cp:coreProperties>
</file>