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8;&#1086;&#1075;&#1091;&#1083;&#1082;&#1072;%20&#1087;&#1086;%20&#1075;&#1086;&#1088;&#1086;&#1076;&#1091;.doc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&#1057;&#1083;&#1086;&#1074;&#1077;&#1089;&#1085;&#1072;&#1103;%20&#1080;&#1075;&#1088;&#1072;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&#1041;&#1077;&#1089;&#1077;&#1076;&#1099;.docx" TargetMode="External"/><Relationship Id="rId3" Type="http://schemas.openxmlformats.org/officeDocument/2006/relationships/hyperlink" Target="&#1087;&#1088;&#1086;&#1075;&#1091;&#1083;&#1082;&#1072;%20&#1087;&#1086;%20&#1075;&#1086;&#1088;&#1086;&#1076;&#1091;.docx" TargetMode="External"/><Relationship Id="rId7" Type="http://schemas.openxmlformats.org/officeDocument/2006/relationships/hyperlink" Target="&#1055;&#1086;&#1076;&#1074;&#1080;&#1078;&#1085;&#1072;&#1103;%20&#1080;&#1075;&#1088;&#1072;.doc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1057;&#1083;&#1086;&#1074;&#1077;&#1089;&#1085;&#1072;&#1103;%20&#1080;&#1075;&#1088;&#1072;.docx" TargetMode="External"/><Relationship Id="rId11" Type="http://schemas.openxmlformats.org/officeDocument/2006/relationships/hyperlink" Target="&#1088;&#1072;&#1089;&#1089;&#1082;&#1072;&#1079;&#1099;.docx" TargetMode="External"/><Relationship Id="rId5" Type="http://schemas.openxmlformats.org/officeDocument/2006/relationships/hyperlink" Target="&#1101;&#1082;&#1089;&#1087;&#1077;&#1088;&#1080;&#1084;&#1077;&#1085;&#1090;&#1080;&#1088;&#1086;&#1074;&#1072;&#1085;&#1080;&#1077;.docx" TargetMode="External"/><Relationship Id="rId10" Type="http://schemas.openxmlformats.org/officeDocument/2006/relationships/hyperlink" Target="&#1089;&#1090;&#1080;&#1093;&#1080;.docx" TargetMode="External"/><Relationship Id="rId4" Type="http://schemas.openxmlformats.org/officeDocument/2006/relationships/hyperlink" Target="&#1058;&#1088;&#1080;&#1079;%20&#1080;&#1075;&#1088;&#1072;.docx" TargetMode="External"/><Relationship Id="rId9" Type="http://schemas.openxmlformats.org/officeDocument/2006/relationships/hyperlink" Target="&#1041;&#1077;&#1089;&#1077;&#1076;&#1099;%201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86;&#1094;&#1077;&#1085;&#1082;&#1072;%20&#1088;&#1077;&#1079;&#1091;&#1083;&#1100;&#1090;&#1072;&#1090;&#1072;.xl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8;&#1086;&#1075;&#1091;&#1083;&#1082;&#1072;%20&#1087;&#1086;%20&#1075;&#1086;&#1088;&#1086;&#1076;&#1091;.doc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&#1089;&#1090;&#1080;&#1093;&#1080;.docx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&#1057;&#1083;&#1086;&#1074;&#1077;&#1089;&#1085;&#1072;&#1103;%20&#1080;&#1075;&#1088;&#1072;.docx" TargetMode="External"/><Relationship Id="rId3" Type="http://schemas.openxmlformats.org/officeDocument/2006/relationships/hyperlink" Target="&#1041;&#1077;&#1089;&#1077;&#1076;&#1099;.docx" TargetMode="External"/><Relationship Id="rId7" Type="http://schemas.openxmlformats.org/officeDocument/2006/relationships/hyperlink" Target="&#1101;&#1082;&#1089;&#1087;&#1077;&#1088;&#1080;&#1084;&#1077;&#1085;&#1090;&#1080;&#1088;&#1086;&#1074;&#1072;&#1085;&#1080;&#1077;.doc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1041;&#1077;&#1089;&#1077;&#1076;&#1072;%20&#1085;&#1072;%20&#1090;&#1077;&#1084;&#1091;:%20%22&#1056;&#1072;&#1089;&#1090;&#1077;&#1085;&#1080;&#1103;%20&#1080;%20&#1078;&#1080;&#1074;&#1086;&#1090;&#1085;&#1099;&#1077;%20&#1069;&#1082;&#1086;&#1075;&#1088;&#1072;&#1076;&#1072;%22" TargetMode="External"/><Relationship Id="rId5" Type="http://schemas.openxmlformats.org/officeDocument/2006/relationships/hyperlink" Target="&#1041;&#1077;&#1089;&#1077;&#1076;&#1099;%201.docx" TargetMode="External"/><Relationship Id="rId4" Type="http://schemas.openxmlformats.org/officeDocument/2006/relationships/hyperlink" Target="&#1088;&#1072;&#1089;&#1089;&#1082;&#1072;&#1079;&#1099;.docx" TargetMode="External"/><Relationship Id="rId9" Type="http://schemas.openxmlformats.org/officeDocument/2006/relationships/hyperlink" Target="&#1055;&#1086;&#1076;&#1074;&#1080;&#1078;&#1085;&#1072;&#1103;%20&#1080;&#1075;&#1088;&#1072;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58;&#1056;&#1048;&#1047;%20%22&#1061;&#1086;&#1088;&#1086;&#1096;&#1086;%20-%20&#1055;&#1083;&#1086;&#1093;&#1086;%22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&#1055;&#1086;&#1076;&#1074;&#1080;&#1078;&#1085;&#1072;&#1103;%20&#1080;&#1075;&#1088;&#1072;.docx" TargetMode="External"/><Relationship Id="rId4" Type="http://schemas.openxmlformats.org/officeDocument/2006/relationships/hyperlink" Target="&#1101;&#1082;&#1089;&#1087;&#1077;&#1088;&#1080;&#1084;&#1077;&#1085;&#1090;&#1080;&#1088;&#1086;&#1074;&#1072;&#1085;&#1080;&#1077;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-fotki.yandex.ru/get/5309/119528728.ccc/0_a1407_49a6d39b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141" y="0"/>
            <a:ext cx="9148141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-1428792" y="0"/>
            <a:ext cx="892975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Проект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«Строим экологический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город 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Экоград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00562" y="5842337"/>
            <a:ext cx="40719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Воспитатель подготовительной группы:  </a:t>
            </a:r>
            <a:r>
              <a:rPr lang="ru-RU" sz="2000" b="1" dirty="0" err="1" smtClean="0"/>
              <a:t>Долинина</a:t>
            </a:r>
            <a:r>
              <a:rPr lang="ru-RU" sz="2000" b="1" dirty="0" smtClean="0"/>
              <a:t> Е.А.</a:t>
            </a:r>
          </a:p>
          <a:p>
            <a:pPr algn="ctr"/>
            <a:r>
              <a:rPr lang="ru-RU" sz="2000" b="1" dirty="0" smtClean="0"/>
              <a:t>МДОБУ  </a:t>
            </a:r>
            <a:r>
              <a:rPr lang="ru-RU" sz="2000" b="1" dirty="0" err="1" smtClean="0"/>
              <a:t>д</a:t>
            </a:r>
            <a:r>
              <a:rPr lang="ru-RU" sz="2000" b="1" dirty="0" smtClean="0"/>
              <a:t>/с №10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1.liveinternet.ru/images/attach/c/8/101/497/101497233_fieldphoto110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-38258" y="0"/>
            <a:ext cx="918225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/>
              <a:t>Содержание деятельности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886003"/>
          </a:xfrm>
        </p:spPr>
        <p:txBody>
          <a:bodyPr>
            <a:normAutofit/>
          </a:bodyPr>
          <a:lstStyle/>
          <a:p>
            <a:r>
              <a:rPr lang="ru-RU" b="1" dirty="0" smtClean="0"/>
              <a:t>Оценка результата:</a:t>
            </a:r>
          </a:p>
          <a:p>
            <a:pPr>
              <a:buNone/>
            </a:pPr>
            <a:r>
              <a:rPr lang="ru-RU" dirty="0" smtClean="0">
                <a:hlinkClick r:id="rId3" action="ppaction://hlinkfile"/>
              </a:rPr>
              <a:t>Дидактическая игра «Прогулка по городу».</a:t>
            </a:r>
          </a:p>
          <a:p>
            <a:pPr>
              <a:buNone/>
            </a:pPr>
            <a:r>
              <a:rPr lang="ru-RU" dirty="0" smtClean="0">
                <a:hlinkClick r:id="rId4" action="ppaction://hlinkfile"/>
              </a:rPr>
              <a:t>Словесная игра «Береги природу»</a:t>
            </a:r>
            <a:r>
              <a:rPr lang="ru-RU" dirty="0" smtClean="0">
                <a:hlinkClick r:id="rId3" action="ppaction://hlinkfile"/>
              </a:rPr>
              <a:t>. </a:t>
            </a:r>
          </a:p>
          <a:p>
            <a:pPr>
              <a:buNone/>
            </a:pPr>
            <a:r>
              <a:rPr lang="ru-RU" dirty="0" smtClean="0">
                <a:hlinkClick r:id="rId3" action="ppaction://hlinkfile"/>
              </a:rPr>
              <a:t>ТРИЗ «Хорошо – Плохо».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Выявление причинно-следственных связей(желание жить в экологически чистом городе).</a:t>
            </a:r>
          </a:p>
          <a:p>
            <a:pPr>
              <a:buNone/>
            </a:pPr>
            <a:r>
              <a:rPr lang="ru-RU" dirty="0" smtClean="0"/>
              <a:t>Коллективная аппликация на тему: «</a:t>
            </a:r>
            <a:r>
              <a:rPr lang="ru-RU" dirty="0" err="1" smtClean="0"/>
              <a:t>Экогород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1.liveinternet.ru/images/attach/c/8/101/497/101497233_fieldphoto110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-38258" y="0"/>
            <a:ext cx="918225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/>
          <a:lstStyle/>
          <a:p>
            <a:r>
              <a:rPr lang="ru-RU" b="1" dirty="0" smtClean="0"/>
              <a:t>УМК: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358282" cy="4547053"/>
          </a:xfrm>
        </p:spPr>
        <p:txBody>
          <a:bodyPr>
            <a:normAutofit fontScale="77500" lnSpcReduction="20000"/>
          </a:bodyPr>
          <a:lstStyle/>
          <a:p>
            <a:r>
              <a:rPr lang="ru-RU" sz="4100" b="1" dirty="0" smtClean="0"/>
              <a:t>Методическое обеспечение:</a:t>
            </a:r>
          </a:p>
          <a:p>
            <a:pPr>
              <a:buNone/>
            </a:pPr>
            <a:r>
              <a:rPr lang="ru-RU" dirty="0" smtClean="0">
                <a:hlinkClick r:id="rId3" action="ppaction://hlinkfile"/>
              </a:rPr>
              <a:t>Дидактическая игра «Прогулка по городу».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4" action="ppaction://hlinkfile"/>
              </a:rPr>
              <a:t>ТРИЗ «Хорошо – Плохо».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5" action="ppaction://hlinkfile"/>
              </a:rPr>
              <a:t>Игры-экспериментирования: </a:t>
            </a:r>
            <a:r>
              <a:rPr lang="ru-RU" dirty="0" smtClean="0">
                <a:hlinkClick r:id="rId5" action="ppaction://hlinkfile"/>
              </a:rPr>
              <a:t>«</a:t>
            </a:r>
            <a:r>
              <a:rPr lang="ru-RU" dirty="0" smtClean="0">
                <a:hlinkClick r:id="rId5" action="ppaction://hlinkfile"/>
              </a:rPr>
              <a:t>Где чище снег</a:t>
            </a:r>
            <a:r>
              <a:rPr lang="ru-RU" dirty="0" smtClean="0">
                <a:hlinkClick r:id="rId5" action="ppaction://hlinkfile"/>
              </a:rPr>
              <a:t>», </a:t>
            </a:r>
            <a:r>
              <a:rPr lang="ru-RU" dirty="0" smtClean="0">
                <a:hlinkClick r:id="rId5" action="ppaction://hlinkfile"/>
              </a:rPr>
              <a:t>«Где воздух чище», «Как работают солнечные часы».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6" action="ppaction://hlinkfile"/>
              </a:rPr>
              <a:t>Словесная игра «Береги природу».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7" action="ppaction://hlinkfile"/>
              </a:rPr>
              <a:t>Подвижные игры: «Затейники», «Уголки», «Дорожка».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8" action="ppaction://hlinkfile"/>
              </a:rPr>
              <a:t>Беседы на тему: «Что такое </a:t>
            </a:r>
            <a:r>
              <a:rPr lang="ru-RU" dirty="0" err="1" smtClean="0">
                <a:hlinkClick r:id="rId8" action="ppaction://hlinkfile"/>
              </a:rPr>
              <a:t>Экоград</a:t>
            </a:r>
            <a:r>
              <a:rPr lang="ru-RU" dirty="0" smtClean="0">
                <a:hlinkClick r:id="rId8" action="ppaction://hlinkfile"/>
              </a:rPr>
              <a:t>?»;</a:t>
            </a:r>
          </a:p>
          <a:p>
            <a:pPr>
              <a:buNone/>
            </a:pPr>
            <a:r>
              <a:rPr lang="ru-RU" dirty="0" smtClean="0">
                <a:hlinkClick r:id="rId8" action="ppaction://hlinkfile"/>
              </a:rPr>
              <a:t> «</a:t>
            </a:r>
            <a:r>
              <a:rPr lang="ru-RU" dirty="0" smtClean="0">
                <a:hlinkClick r:id="rId9" action="ppaction://hlinkfile"/>
              </a:rPr>
              <a:t>Растения и животные </a:t>
            </a:r>
            <a:r>
              <a:rPr lang="ru-RU" dirty="0" err="1" smtClean="0">
                <a:hlinkClick r:id="rId9" action="ppaction://hlinkfile"/>
              </a:rPr>
              <a:t>Экограда</a:t>
            </a:r>
            <a:r>
              <a:rPr lang="ru-RU" dirty="0" smtClean="0">
                <a:hlinkClick r:id="rId9" action="ppaction://hlinkfile"/>
              </a:rPr>
              <a:t>»</a:t>
            </a:r>
            <a:r>
              <a:rPr lang="ru-RU" dirty="0" smtClean="0">
                <a:hlinkClick r:id="rId8" action="ppaction://hlinkfile"/>
              </a:rPr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10" action="ppaction://hlinkfile"/>
              </a:rPr>
              <a:t>Художественное слово (стихи).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11" action="ppaction://hlinkfile"/>
              </a:rPr>
              <a:t>Художественное слово (рассказы).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1.liveinternet.ru/images/attach/c/8/101/497/101497233_fieldphoto110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-38258" y="0"/>
            <a:ext cx="918225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Результативность работы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1"/>
            <a:ext cx="9001156" cy="2614618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hlinkClick r:id="rId3" action="ppaction://hlinkfile"/>
              </a:rPr>
              <a:t>Общий уровень достижения </a:t>
            </a:r>
            <a:r>
              <a:rPr lang="ru-RU" dirty="0" smtClean="0"/>
              <a:t>образовательного результата детьми и каждого образовательного результата (педагог: </a:t>
            </a:r>
            <a:r>
              <a:rPr lang="ru-RU" dirty="0" err="1" smtClean="0"/>
              <a:t>Долинина</a:t>
            </a:r>
            <a:r>
              <a:rPr lang="ru-RU" dirty="0" smtClean="0"/>
              <a:t> Е.А.)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1.liveinternet.ru/images/attach/c/8/101/497/101497233_fieldphoto110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-38258" y="0"/>
            <a:ext cx="9182258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929718" cy="1428761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12600" b="1" dirty="0" smtClean="0"/>
              <a:t>СПАСИБО ЗА ВНИМАНИЕ!</a:t>
            </a:r>
            <a:endParaRPr lang="ru-RU" sz="12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1.liveinternet.ru/images/attach/c/8/101/497/101497233_fieldphoto110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-38258" y="0"/>
            <a:ext cx="918225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89034"/>
          </a:xfrm>
        </p:spPr>
        <p:txBody>
          <a:bodyPr/>
          <a:lstStyle/>
          <a:p>
            <a:r>
              <a:rPr lang="ru-RU" b="1" dirty="0" smtClean="0"/>
              <a:t>Предполагаемые результаты: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9001156" cy="5073427"/>
          </a:xfrm>
        </p:spPr>
        <p:txBody>
          <a:bodyPr>
            <a:normAutofit/>
          </a:bodyPr>
          <a:lstStyle/>
          <a:p>
            <a:r>
              <a:rPr lang="ru-RU" b="1" dirty="0" smtClean="0"/>
              <a:t>Потребность: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Дети знают что такое окружающая среда, рассуждают на тему: «В каком городе мы хотели бы жить».</a:t>
            </a:r>
          </a:p>
          <a:p>
            <a:r>
              <a:rPr lang="ru-RU" b="1" dirty="0" smtClean="0"/>
              <a:t>Образ желаемого результата:</a:t>
            </a:r>
          </a:p>
          <a:p>
            <a:pPr>
              <a:buNone/>
            </a:pPr>
            <a:r>
              <a:rPr lang="ru-RU" dirty="0" smtClean="0"/>
              <a:t>Дети выражают интерес узнать о том, как сделать воздух чистым и свежим, как сделать жизнь интересной и весёлой.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1.liveinternet.ru/images/attach/c/8/101/497/101497233_fieldphoto110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-38258" y="0"/>
            <a:ext cx="918225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Предполагаемые результаты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64704"/>
            <a:ext cx="8929718" cy="5361459"/>
          </a:xfrm>
        </p:spPr>
        <p:txBody>
          <a:bodyPr>
            <a:normAutofit/>
          </a:bodyPr>
          <a:lstStyle/>
          <a:p>
            <a:r>
              <a:rPr lang="ru-RU" b="1" dirty="0" smtClean="0"/>
              <a:t>Мотив: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Дети хотят узнать что такое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Экоград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smtClean="0"/>
              <a:t>какие растения и животные могут обитать в городе </a:t>
            </a:r>
            <a:r>
              <a:rPr lang="ru-RU" dirty="0" err="1" smtClean="0"/>
              <a:t>Экограде</a:t>
            </a:r>
            <a:r>
              <a:rPr lang="ru-RU" dirty="0" smtClean="0"/>
              <a:t>, какой экологически чистый транспорт городу необходим.</a:t>
            </a:r>
          </a:p>
          <a:p>
            <a:r>
              <a:rPr lang="ru-RU" b="1" dirty="0" err="1" smtClean="0"/>
              <a:t>Целеполагание</a:t>
            </a:r>
            <a:r>
              <a:rPr lang="ru-RU" b="1" dirty="0" smtClean="0"/>
              <a:t>:</a:t>
            </a:r>
          </a:p>
          <a:p>
            <a:pPr>
              <a:buNone/>
            </a:pPr>
            <a:r>
              <a:rPr lang="ru-RU" dirty="0" smtClean="0"/>
              <a:t>Дети знакомятся с тем как сделать воздух в городе чистым и свежим. Экспериментируют.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1.liveinternet.ru/images/attach/c/8/101/497/101497233_fieldphoto110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-38258" y="0"/>
            <a:ext cx="918225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Предполагаемые результаты: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001156" cy="4958011"/>
          </a:xfrm>
        </p:spPr>
        <p:txBody>
          <a:bodyPr>
            <a:normAutofit/>
          </a:bodyPr>
          <a:lstStyle/>
          <a:p>
            <a:r>
              <a:rPr lang="ru-RU" b="1" dirty="0" smtClean="0"/>
              <a:t>Планирование:</a:t>
            </a:r>
          </a:p>
          <a:p>
            <a:pPr>
              <a:buNone/>
            </a:pPr>
            <a:r>
              <a:rPr lang="ru-RU" dirty="0" smtClean="0"/>
              <a:t>Обговаривают  последовательность ознакомления с факторами окружающей среды, с </a:t>
            </a:r>
            <a:r>
              <a:rPr lang="ru-RU" dirty="0" err="1" smtClean="0"/>
              <a:t>Экоградом</a:t>
            </a:r>
            <a:r>
              <a:rPr lang="ru-RU" dirty="0" smtClean="0"/>
              <a:t>. Подготавливают  материалы для реализации проекта.</a:t>
            </a:r>
          </a:p>
          <a:p>
            <a:r>
              <a:rPr lang="ru-RU" b="1" dirty="0" smtClean="0"/>
              <a:t>Действия:</a:t>
            </a:r>
          </a:p>
          <a:p>
            <a:pPr>
              <a:buNone/>
            </a:pPr>
            <a:r>
              <a:rPr lang="ru-RU" dirty="0" smtClean="0"/>
              <a:t>Дети </a:t>
            </a:r>
            <a:r>
              <a:rPr lang="ru-RU" dirty="0" smtClean="0"/>
              <a:t>и</a:t>
            </a:r>
            <a:r>
              <a:rPr lang="ru-RU" dirty="0" smtClean="0"/>
              <a:t>зготавливают </a:t>
            </a:r>
            <a:r>
              <a:rPr lang="ru-RU" dirty="0" smtClean="0"/>
              <a:t>сувениры из бросового материала. Беседуют . Экспериментируют.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g1.liveinternet.ru/images/attach/c/8/101/497/101497233_fieldphoto110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-38258" y="0"/>
            <a:ext cx="9182258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/>
          <a:lstStyle/>
          <a:p>
            <a:r>
              <a:rPr lang="ru-RU" b="1" dirty="0" smtClean="0"/>
              <a:t>Анализ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Выполняют коллективную аппликацию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Экограда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dirty="0" smtClean="0"/>
              <a:t>Анализируют и делают общий вывод.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1.liveinternet.ru/images/attach/c/8/101/497/101497233_fieldphoto110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-38258" y="0"/>
            <a:ext cx="918225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/>
              <a:t>Задачи: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00141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Сформировать мотивы участия детей в предстоящей деятельности по реализации проекта.</a:t>
            </a:r>
          </a:p>
          <a:p>
            <a:r>
              <a:rPr lang="ru-RU" dirty="0" smtClean="0"/>
              <a:t>Конкретизировать знания детей о факторах окружающей среды, необходимых для жизни в природе и в городской среде.</a:t>
            </a:r>
          </a:p>
          <a:p>
            <a:r>
              <a:rPr lang="ru-RU" dirty="0" smtClean="0"/>
              <a:t>Развивать воображение, творчество, коммуникативные навыки в ходе реализации проекта.</a:t>
            </a:r>
          </a:p>
          <a:p>
            <a:r>
              <a:rPr lang="ru-RU" dirty="0" smtClean="0"/>
              <a:t>Воспитывать  желание жить в экологически чистом городе.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1.liveinternet.ru/images/attach/c/8/101/497/101497233_fieldphoto110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0" y="0"/>
            <a:ext cx="918225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/>
              <a:t>Содержание деятельности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Формирование потребности</a:t>
            </a:r>
          </a:p>
          <a:p>
            <a:pPr>
              <a:buNone/>
            </a:pPr>
            <a:r>
              <a:rPr lang="ru-RU" dirty="0" smtClean="0">
                <a:hlinkClick r:id="rId3" action="ppaction://hlinkfile"/>
              </a:rPr>
              <a:t>Дидактическая игра «Прогулка по городу»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(1 половина дня)</a:t>
            </a:r>
          </a:p>
          <a:p>
            <a:r>
              <a:rPr lang="ru-RU" b="1" dirty="0" smtClean="0"/>
              <a:t>Формирование образа желаемого результата</a:t>
            </a:r>
          </a:p>
          <a:p>
            <a:pPr>
              <a:buNone/>
            </a:pPr>
            <a:r>
              <a:rPr lang="ru-RU" dirty="0" smtClean="0">
                <a:hlinkClick r:id="rId4" action="ppaction://hlinkfile"/>
              </a:rPr>
              <a:t>Чтение стихотворений «И солнце ярче светит» В.Волгина; «Не умыться, не напиться» </a:t>
            </a:r>
            <a:r>
              <a:rPr lang="ru-RU" dirty="0" err="1" smtClean="0">
                <a:hlinkClick r:id="rId4" action="ppaction://hlinkfile"/>
              </a:rPr>
              <a:t>Г.Чибизова</a:t>
            </a:r>
            <a:r>
              <a:rPr lang="ru-RU" dirty="0" smtClean="0">
                <a:hlinkClick r:id="rId4" action="ppaction://hlinkfile"/>
              </a:rPr>
              <a:t>; «Родник иссяк» С.Погорельский; «Если я сорву цветок» Т.Собакин; «Береги свою планету» </a:t>
            </a:r>
            <a:r>
              <a:rPr lang="ru-RU" dirty="0" err="1" smtClean="0">
                <a:hlinkClick r:id="rId4" action="ppaction://hlinkfile"/>
              </a:rPr>
              <a:t>Г.Марманова</a:t>
            </a:r>
            <a:r>
              <a:rPr lang="ru-RU" dirty="0" smtClean="0">
                <a:hlinkClick r:id="rId4" action="ppaction://hlinkfile"/>
              </a:rPr>
              <a:t>; «Все на свете нужны» </a:t>
            </a:r>
            <a:r>
              <a:rPr lang="ru-RU" dirty="0" err="1" smtClean="0">
                <a:hlinkClick r:id="rId4" action="ppaction://hlinkfile"/>
              </a:rPr>
              <a:t>Б.Заходер</a:t>
            </a:r>
            <a:r>
              <a:rPr lang="ru-RU" dirty="0" smtClean="0">
                <a:hlinkClick r:id="rId4" action="ppaction://hlinkfile"/>
              </a:rPr>
              <a:t>. (1 половина дня).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1.liveinternet.ru/images/attach/c/8/101/497/101497233_fieldphoto110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-38258" y="0"/>
            <a:ext cx="918225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ru-RU" b="1" dirty="0" smtClean="0"/>
              <a:t>Содержание деятельности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Формирование мотива:</a:t>
            </a:r>
          </a:p>
          <a:p>
            <a:pPr>
              <a:buNone/>
            </a:pPr>
            <a:r>
              <a:rPr lang="ru-RU" dirty="0" smtClean="0">
                <a:hlinkClick r:id="rId3" action="ppaction://hlinkfile"/>
              </a:rPr>
              <a:t>Беседа на тему: «Что такое </a:t>
            </a:r>
            <a:r>
              <a:rPr lang="ru-RU" dirty="0" err="1" smtClean="0">
                <a:hlinkClick r:id="rId3" action="ppaction://hlinkfile"/>
              </a:rPr>
              <a:t>Экоград</a:t>
            </a:r>
            <a:r>
              <a:rPr lang="ru-RU" dirty="0" smtClean="0">
                <a:hlinkClick r:id="rId3" action="ppaction://hlinkfile"/>
              </a:rPr>
              <a:t>?»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4" action="ppaction://hlinkfile"/>
              </a:rPr>
              <a:t>Чтение рассказов К.Ушинского «Птицы», Г.Цыферова «Дождь на колёсах»(1 половина дня).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5" action="ppaction://hlinkfile"/>
              </a:rPr>
              <a:t>Беседа на тему: «Растения и животные </a:t>
            </a:r>
            <a:r>
              <a:rPr lang="ru-RU" dirty="0" err="1" smtClean="0">
                <a:hlinkClick r:id="rId5" action="ppaction://hlinkfile"/>
              </a:rPr>
              <a:t>Экограда</a:t>
            </a:r>
            <a:r>
              <a:rPr lang="ru-RU" dirty="0" smtClean="0">
                <a:hlinkClick r:id="rId5" action="ppaction://hlinkfile"/>
              </a:rPr>
              <a:t>»</a:t>
            </a:r>
            <a:r>
              <a:rPr lang="ru-RU" dirty="0" smtClean="0">
                <a:hlinkClick r:id="rId6"/>
              </a:rPr>
              <a:t>.</a:t>
            </a:r>
            <a:endParaRPr lang="ru-RU" dirty="0" smtClean="0"/>
          </a:p>
          <a:p>
            <a:r>
              <a:rPr lang="ru-RU" b="1" dirty="0" smtClean="0"/>
              <a:t>Стимулирование </a:t>
            </a:r>
            <a:r>
              <a:rPr lang="ru-RU" b="1" dirty="0" err="1" smtClean="0"/>
              <a:t>целеполагания</a:t>
            </a:r>
            <a:endParaRPr lang="ru-RU" b="1" dirty="0" smtClean="0"/>
          </a:p>
          <a:p>
            <a:pPr>
              <a:buNone/>
            </a:pPr>
            <a:r>
              <a:rPr lang="ru-RU" dirty="0" smtClean="0">
                <a:hlinkClick r:id="rId7" action="ppaction://hlinkfile"/>
              </a:rPr>
              <a:t>Игры-экспериментирования.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8" action="ppaction://hlinkfile"/>
              </a:rPr>
              <a:t>Словесная игра «Береги природу».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9" action="ppaction://hlinkfile"/>
              </a:rPr>
              <a:t>Подвижные игры (2 половина дня).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1.liveinternet.ru/images/attach/c/8/101/497/101497233_fieldphoto110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-38258" y="0"/>
            <a:ext cx="918225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b="1" dirty="0" smtClean="0"/>
              <a:t>Содержание деятельности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sz="3500" b="1" dirty="0" smtClean="0"/>
              <a:t>Стимулирование планирования</a:t>
            </a:r>
            <a:r>
              <a:rPr lang="ru-RU" sz="3800" b="1" dirty="0" smtClean="0"/>
              <a:t>:</a:t>
            </a:r>
          </a:p>
          <a:p>
            <a:pPr>
              <a:buNone/>
            </a:pPr>
            <a:r>
              <a:rPr lang="ru-RU" dirty="0" smtClean="0"/>
              <a:t>Постановка ближней системы перспективы (</a:t>
            </a:r>
            <a:r>
              <a:rPr lang="ru-RU" dirty="0" err="1" smtClean="0"/>
              <a:t>обговаривание</a:t>
            </a:r>
            <a:r>
              <a:rPr lang="ru-RU" dirty="0" smtClean="0"/>
              <a:t> педагога с детьми последовательности реализации задач проекта).</a:t>
            </a:r>
          </a:p>
          <a:p>
            <a:r>
              <a:rPr lang="ru-RU" sz="3500" b="1" dirty="0" smtClean="0"/>
              <a:t>Координация выполнения действий: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 action="ppaction://hlinkfile"/>
              </a:rPr>
              <a:t>ТРИЗ «Хорошо – плохо».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Игры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 action="ppaction://hlinkfile"/>
              </a:rPr>
              <a:t>–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Экспериментирования.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 action="ppaction://hlinkfile"/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Изготовление сувениров из бросового материала.</a:t>
            </a:r>
          </a:p>
          <a:p>
            <a:pPr>
              <a:buNone/>
            </a:pPr>
            <a:r>
              <a:rPr lang="ru-RU" dirty="0" smtClean="0">
                <a:hlinkClick r:id="rId5" action="ppaction://hlinkfile"/>
              </a:rPr>
              <a:t>Подвижные русские народные игры «Дорожки», «Уголки»(2 половина дня).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533</Words>
  <Application>Microsoft Office PowerPoint</Application>
  <PresentationFormat>Экран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Предполагаемые результаты:</vt:lpstr>
      <vt:lpstr>Предполагаемые результаты </vt:lpstr>
      <vt:lpstr>Предполагаемые результаты: </vt:lpstr>
      <vt:lpstr>Слайд 5</vt:lpstr>
      <vt:lpstr>Задачи:</vt:lpstr>
      <vt:lpstr>Содержание деятельности</vt:lpstr>
      <vt:lpstr>Содержание деятельности</vt:lpstr>
      <vt:lpstr>Содержание деятельности</vt:lpstr>
      <vt:lpstr>Содержание деятельности</vt:lpstr>
      <vt:lpstr>УМК:</vt:lpstr>
      <vt:lpstr>Результативность работы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«Строим экологический город Экоград»</dc:title>
  <dc:creator>User</dc:creator>
  <cp:lastModifiedBy>User</cp:lastModifiedBy>
  <cp:revision>136</cp:revision>
  <dcterms:created xsi:type="dcterms:W3CDTF">2015-01-25T12:57:31Z</dcterms:created>
  <dcterms:modified xsi:type="dcterms:W3CDTF">2015-02-10T18:59:47Z</dcterms:modified>
</cp:coreProperties>
</file>