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6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DE82-7FA9-4F85-829F-A867901A98B1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25DD-90B8-4D46-86F1-1A5FF1CE9E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555.bmp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28604" y="285720"/>
            <a:ext cx="6143668" cy="88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5555.bmp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0029" y="0"/>
            <a:ext cx="6457971" cy="908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555555.bmp"/>
          <p:cNvPicPr/>
          <p:nvPr/>
        </p:nvPicPr>
        <p:blipFill>
          <a:blip r:embed="rId2" cstate="print">
            <a:lum bright="-10000" contrast="40000"/>
          </a:blip>
          <a:srcRect l="3261" t="3305" r="-3261" b="4959"/>
          <a:stretch>
            <a:fillRect/>
          </a:stretch>
        </p:blipFill>
        <p:spPr bwMode="auto">
          <a:xfrm>
            <a:off x="0" y="285720"/>
            <a:ext cx="6572272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5555555.bmp"/>
          <p:cNvPicPr/>
          <p:nvPr/>
        </p:nvPicPr>
        <p:blipFill>
          <a:blip r:embed="rId2"/>
          <a:srcRect l="3046" t="2520"/>
          <a:stretch>
            <a:fillRect/>
          </a:stretch>
        </p:blipFill>
        <p:spPr bwMode="auto">
          <a:xfrm>
            <a:off x="-371475" y="-852487"/>
            <a:ext cx="7600950" cy="108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2011-05-17T10:20:14Z</dcterms:created>
  <dcterms:modified xsi:type="dcterms:W3CDTF">2011-05-17T10:25:05Z</dcterms:modified>
</cp:coreProperties>
</file>