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4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3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11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1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30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45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1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1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3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9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13384-570A-4295-99DE-95820AB0370E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59043-0F6E-4A89-A847-CBCCA5E6C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47;&#1072;&#1085;&#1103;&#1090;&#1080;&#1077;%20&#1087;&#1086;%20&#1072;&#1087;&#1087;&#1083;&#1080;&#1082;&#1072;&#1094;&#1080;&#1080;%20&#1074;&#1086;%20&#1074;&#1090;&#1086;&#1088;&#1086;&#1081;%20&#1084;&#1083;&#1072;&#1076;&#1096;&#1077;&#1081;%20&#1075;&#1088;&#1091;&#1087;&#1087;&#1077;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1042;&#1077;&#1088;&#1096;&#1082;&#1080;%20&#1080;%20&#1082;&#1086;&#1088;&#1077;&#1096;&#1082;&#1080;.docx" TargetMode="External"/><Relationship Id="rId3" Type="http://schemas.openxmlformats.org/officeDocument/2006/relationships/hyperlink" Target="&#1055;&#1072;&#1083;&#1100;&#1095;&#1080;&#1082;&#1086;&#1074;&#1072;&#1103;%20&#1075;&#1080;&#1084;&#1085;&#1072;&#1089;&#1090;&#1080;&#1082;&#1072;.docx" TargetMode="External"/><Relationship Id="rId7" Type="http://schemas.openxmlformats.org/officeDocument/2006/relationships/hyperlink" Target="&#1044;&#1080;&#1076;&#1072;&#1082;&#1090;&#1080;&#1095;&#1077;&#1089;&#1082;&#1072;&#1103;%20&#1080;&#1075;&#1088;1.docx" TargetMode="External"/><Relationship Id="rId2" Type="http://schemas.openxmlformats.org/officeDocument/2006/relationships/hyperlink" Target="&#1044;&#1080;&#1076;&#1072;&#1082;&#1090;&#1080;&#1095;&#1077;&#1089;&#1082;&#1072;&#1103;%20&#1080;&#1075;&#1088;&#107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77;&#1079;&#1077;&#1085;&#1090;&#1072;&#1094;&#1080;&#1103;%20&#1086;&#1074;&#1086;&#1097;&#1080;.pptx" TargetMode="External"/><Relationship Id="rId11" Type="http://schemas.openxmlformats.org/officeDocument/2006/relationships/hyperlink" Target="&#1054;&#1074;&#1086;&#1097;&#1085;&#1072;&#1103;%20&#1089;&#1082;&#1072;&#1079;&#1082;&#1072;%20-&#1061;&#1086;&#1079;&#1103;&#1081;&#1082;&#1072;%20&#1086;&#1076;&#1085;&#1072;&#1078;&#1076;&#1099;%20&#1089;%20&#1073;&#1072;&#1079;&#1072;&#1088;&#1072;%20&#1087;&#1088;&#1080;&#1096;&#1083;&#1072;.wmv" TargetMode="External"/><Relationship Id="rId5" Type="http://schemas.openxmlformats.org/officeDocument/2006/relationships/hyperlink" Target="&#1057;%20&#1073;&#1072;&#1079;&#1072;&#1088;&#1072;.docx" TargetMode="External"/><Relationship Id="rId10" Type="http://schemas.openxmlformats.org/officeDocument/2006/relationships/hyperlink" Target="&#1047;&#1072;&#1085;&#1103;&#1090;&#1080;&#1077;%20&#1087;&#1086;%20&#1072;&#1087;&#1087;&#1083;&#1080;&#1082;&#1072;&#1094;&#1080;&#1080;%20&#1074;&#1086;%20&#1074;&#1090;&#1086;&#1088;&#1086;&#1081;%20&#1084;&#1083;&#1072;&#1076;&#1096;&#1077;&#1081;%20&#1075;&#1088;&#1091;&#1087;&#1087;&#1077;.docx" TargetMode="External"/><Relationship Id="rId4" Type="http://schemas.openxmlformats.org/officeDocument/2006/relationships/hyperlink" Target="&#1056;&#1091;&#1089;&#1089;&#1082;&#1072;&#1103;%20&#1085;&#1072;&#1088;&#1086;&#1076;&#1085;&#1072;&#1103;%20&#1089;&#1082;&#1072;&#1079;&#1082;&#1072;.docx" TargetMode="External"/><Relationship Id="rId9" Type="http://schemas.openxmlformats.org/officeDocument/2006/relationships/hyperlink" Target="&#1061;&#1054;&#1056;&#1054;&#1042;&#1054;&#1044;&#1053;&#1040;&#1071;%20&#1048;&#1043;&#1056;&#1040;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6;&#1073;&#1097;&#1080;&#1081;%20&#1091;&#1088;&#1086;&#1074;&#1077;&#1085;&#1100;-%202%20&#1087;&#1086;&#1076;&#1075;&#1088;&#1091;&#1087;&#1087;&#1099;.xls" TargetMode="External"/><Relationship Id="rId2" Type="http://schemas.openxmlformats.org/officeDocument/2006/relationships/hyperlink" Target="&#1086;&#1073;&#1097;&#1080;&#1081;%20&#1091;&#1088;&#1086;&#1074;&#1077;&#1085;&#1100;%20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92;&#1086;&#1090;&#1086;%20&#1084;&#1072;&#1090;&#1077;&#1088;&#1080;&#1072;&#1083;&#1099;.ppt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72;&#1083;&#1100;&#1095;&#1080;&#1082;&#1086;&#1074;&#1072;&#1103;%20&#1075;&#1080;&#1084;&#1085;&#1072;&#1089;&#1090;&#1080;&#1082;&#1072;.docx" TargetMode="External"/><Relationship Id="rId2" Type="http://schemas.openxmlformats.org/officeDocument/2006/relationships/hyperlink" Target="&#1044;&#1080;&#1076;&#1072;&#1082;&#1090;&#1080;&#1095;&#1077;&#1089;&#1082;&#1072;&#1103;%20&#1080;&#1075;&#1088;&#1072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57;%20&#1073;&#1072;&#1079;&#1072;&#1088;&#1072;.docx" TargetMode="External"/><Relationship Id="rId4" Type="http://schemas.openxmlformats.org/officeDocument/2006/relationships/hyperlink" Target="&#1056;&#1091;&#1089;&#1089;&#1082;&#1072;&#1103;%20&#1085;&#1072;&#1088;&#1086;&#1076;&#1085;&#1072;&#1103;%20&#1089;&#1082;&#1072;&#1079;&#1082;&#1072;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4;&#1074;&#1086;&#1097;&#1085;&#1072;&#1103;%20&#1089;&#1082;&#1072;&#1079;&#1082;&#1072;%20-&#1061;&#1086;&#1079;&#1103;&#1081;&#1082;&#1072;%20&#1086;&#1076;&#1085;&#1072;&#1078;&#1076;&#1099;%20&#1089;%20&#1073;&#1072;&#1079;&#1072;&#1088;&#1072;%20&#1087;&#1088;&#1080;&#1096;&#1083;&#1072;.wmv" TargetMode="External"/><Relationship Id="rId7" Type="http://schemas.openxmlformats.org/officeDocument/2006/relationships/image" Target="../media/image4.png"/><Relationship Id="rId2" Type="http://schemas.openxmlformats.org/officeDocument/2006/relationships/hyperlink" Target="&#1055;&#1088;&#1077;&#1079;&#1077;&#1085;&#1090;&#1072;&#1094;&#1080;&#1103;%20&#1086;&#1074;&#1086;&#1097;&#1080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80;&#1076;&#1072;&#1082;&#1090;&#1080;&#1095;&#1077;&#1089;&#1082;&#1072;&#1103;%20&#1080;&#1075;&#1088;1.docx" TargetMode="External"/><Relationship Id="rId5" Type="http://schemas.openxmlformats.org/officeDocument/2006/relationships/hyperlink" Target="&#1101;&#1082;&#1089;&#1087;&#1077;&#1088;&#1080;&#1084;&#1077;&#1085;&#1090;&#1080;&#1088;&#1086;&#1074;&#1072;&#1085;&#1080;&#1077;.pptx" TargetMode="External"/><Relationship Id="rId4" Type="http://schemas.openxmlformats.org/officeDocument/2006/relationships/hyperlink" Target="&#1042;&#1077;&#1088;&#1096;&#1082;&#1080;%20&#1080;%20&#1082;&#1086;&#1088;&#1077;&#1096;&#1082;&#1080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61;&#1054;&#1056;&#1054;&#1042;&#1054;&#1044;&#1053;&#1040;&#1071;%20&#1048;&#1043;&#1056;&#1040;.docx" TargetMode="External"/><Relationship Id="rId2" Type="http://schemas.openxmlformats.org/officeDocument/2006/relationships/hyperlink" Target="&#1085;&#1086;&#1076;%20%20&#1089;&#1074;&#1072;&#1088;&#1080;&#1084;%20&#1073;&#1086;&#1088;&#1097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6189" y="1329542"/>
            <a:ext cx="105902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72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ОВОЩИ </a:t>
            </a:r>
            <a:r>
              <a:rPr lang="ru-RU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72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ПОЛЕЗНЫЕ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ПРОДУКТЫ»</a:t>
            </a:r>
            <a:endParaRPr lang="ru-RU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8232" y="607151"/>
            <a:ext cx="1851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15853" y="5175968"/>
            <a:ext cx="4078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Выполнила воспитатель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МДОБУ детский сад № 10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Давыдова М. 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2859111"/>
            <a:ext cx="5410275" cy="40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Анализ:</a:t>
            </a:r>
          </a:p>
          <a:p>
            <a:pPr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Аппликация «Сварим борщ»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причинно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следственных связей</a:t>
            </a:r>
          </a:p>
          <a:p>
            <a:pPr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(все овощи полезны)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alt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2" y="338984"/>
            <a:ext cx="1198577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УМК</a:t>
            </a:r>
            <a:b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019" y="1027906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Методическое обеспечение</a:t>
            </a:r>
          </a:p>
          <a:p>
            <a:pPr marL="0" indent="0"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дидактическая игра: «чудесный мешочек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»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Пальчиковая гимнастика «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Салат»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Чтение русской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народной сказки «Репка»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стихотворений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про овощи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.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pres?slideindex=1&amp;slidetitle="/>
              </a:rPr>
              <a:t>«Презентация «Овощи»» </a:t>
            </a:r>
            <a:r>
              <a:rPr lang="ru-RU" alt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Словесная 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file"/>
              </a:rPr>
              <a:t>игра: «Что сажают в огороде?» 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file"/>
              </a:rPr>
              <a:t>Игра-экспериментирование: «Вершки и корешки» 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file"/>
              </a:rPr>
              <a:t>Хороводная игра: «Зайка шёл</a:t>
            </a:r>
            <a:r>
              <a:rPr lang="ru-RU" alt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file"/>
              </a:rPr>
              <a:t>»</a:t>
            </a:r>
            <a:endParaRPr lang="ru-RU" alt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ru-RU" alt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file"/>
              </a:rPr>
              <a:t>Аппликация «Сварим борщ»</a:t>
            </a:r>
            <a:endParaRPr lang="ru-RU" alt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Дидактическое обеспечение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file"/>
              </a:rPr>
              <a:t>«Овощная 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file"/>
              </a:rPr>
              <a:t>сказка</a:t>
            </a:r>
            <a:r>
              <a:rPr lang="ru-RU" alt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file"/>
              </a:rPr>
              <a:t>»</a:t>
            </a:r>
            <a:r>
              <a:rPr lang="ru-RU" alt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мультфильм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38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Общий уровень достижения образовательного результата детьми и каждого образовательного результата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(воспитатель Давыдова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.В.)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Общий уровень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 подгруппы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  <a:hlinkClick r:id="rId4" action="ppaction://hlinkpres?slideindex=1&amp;slidetitle="/>
            </a:endParaRPr>
          </a:p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pres?slideindex=1&amp;slidetitle="/>
              </a:rPr>
              <a:t>Фото - материалы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(воспитатель Давыдова М.В)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345" y="365802"/>
            <a:ext cx="1077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РАБОТЫ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8485" y="533228"/>
            <a:ext cx="10298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36" y="1256763"/>
            <a:ext cx="5889938" cy="58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</a:t>
            </a:r>
          </a:p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узнают и называют разные овощи.</a:t>
            </a:r>
          </a:p>
          <a:p>
            <a:pPr marL="0" indent="0" algn="ctr">
              <a:buNone/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желаемого результата</a:t>
            </a:r>
          </a:p>
          <a:p>
            <a:pPr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Дети выражают интерес узнать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том, какие овощи нужны для приготовления борща.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515" y="352924"/>
            <a:ext cx="11923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ПРЕДПОЛАГАЕМЫЕ РЕЗУЛЬТАТЫ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 </a:t>
            </a:r>
          </a:p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хотят узнать, чем полезны овощи и что из них можно сварить.</a:t>
            </a:r>
          </a:p>
          <a:p>
            <a:pPr marL="0" indent="0" algn="ctr">
              <a:buNone/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Целеполагание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 узнают 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витаминах, об их пользе для здоровья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6" y="463941"/>
            <a:ext cx="11546825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8" y="1825625"/>
            <a:ext cx="10761372" cy="46524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</a:p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совместно с воспитателем обговаривают последовательность ознакомления со свойствами овощей. Подготавливают необходимые овощи для приготовления «борща».</a:t>
            </a:r>
          </a:p>
          <a:p>
            <a:pPr marL="0" indent="0" algn="ctr">
              <a:buNone/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  <a:r>
              <a:rPr lang="ru-RU" alt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Рассматривают овощи, пробуют их на вкус, и наклеивают овощи в кастрюлю.</a:t>
            </a:r>
          </a:p>
          <a:p>
            <a:pPr marL="0" indent="0" algn="ctr">
              <a:buNone/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Сравнивают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овощи между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собой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находят сходства и различия и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делают общий вывод.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3" y="366422"/>
            <a:ext cx="11546825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2400" y="213718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81" y="479852"/>
            <a:ext cx="11546825" cy="6523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4542" y="1395080"/>
            <a:ext cx="6096000" cy="4021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1.Дети правильно называют овощи.</a:t>
            </a:r>
            <a:endParaRPr lang="ru-RU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2.Дети определяют овощи по характерным признакам.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3.Дети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стали </a:t>
            </a:r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больше есть овощей, осознав их полезность.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4.Дети стали интересоваться приготовлением блюд из овощей.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5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031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расширить и обобщить знания детей об овощах;</a:t>
            </a:r>
          </a:p>
          <a:p>
            <a:pPr marL="0" indent="0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учить детей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наклеивать готовые формы овощей на занятии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аппликации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-формировать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у детей познавательный интерес к окружающему миру, родной природе;</a:t>
            </a:r>
          </a:p>
          <a:p>
            <a:pPr marL="0" indent="0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-познакомить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с разнообразием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овощей,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их отличительными особенностями и лечебными свойствами; помочь осознать роль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овощей в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здоровом питании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человека.</a:t>
            </a: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Развивать мышление, желание </a:t>
            </a:r>
            <a:r>
              <a:rPr lang="ru-RU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поддерживать диалог</a:t>
            </a:r>
          </a:p>
          <a:p>
            <a:pPr marL="0" indent="0">
              <a:buNone/>
            </a:pPr>
            <a:r>
              <a:rPr lang="ru-RU" sz="2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Воспитывать осознанное отношение к необходимости есть овощи, чтобы противостоять болезням. </a:t>
            </a:r>
          </a:p>
          <a:p>
            <a:pPr algn="ctr">
              <a:buFontTx/>
              <a:buChar char="-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Char char="-"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7083" y="171565"/>
            <a:ext cx="37945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ЗАДАЧИ</a:t>
            </a:r>
            <a:endParaRPr lang="ru-RU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1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293" y="1807329"/>
            <a:ext cx="10515600" cy="4582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 половина дня):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дидактическая игра: «Чудесный мешочек»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Пальчиковая гимнастика «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Салат»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образа желаемого результата </a:t>
            </a:r>
          </a:p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половина дня)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Чтение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русской народной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сказки «Репка»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стихотворений про овощи.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3635" y="2967335"/>
            <a:ext cx="1847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6494" y="146861"/>
            <a:ext cx="123649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СОДЕРЖАНИЕ ДЕЯТЕЛЬНОСТИ</a:t>
            </a:r>
            <a:endParaRPr lang="ru-RU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98017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(1 половина дня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Рассматривание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слайдов: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pres?slideindex=1&amp;slidetitle="/>
              </a:rPr>
              <a:t>«Овощи» 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Просмотр мультфильма 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«Овощная сказка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»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(вторая половина дня)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целеполагания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половина дня)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Игра-экспериментирование: «Вершки и корешки»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  <a:hlinkClick r:id="rId5" action="ppaction://hlinkpres?slideindex=1&amp;slidetitle="/>
            </a:endParaRPr>
          </a:p>
          <a:p>
            <a:pPr marL="0" indent="0" algn="ctr">
              <a:buNone/>
            </a:pP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Словесная игра: «Что сажают в огороде?»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12" y="287468"/>
            <a:ext cx="1198577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552" y="1674254"/>
            <a:ext cx="9182637" cy="486821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altLang="ru-RU" sz="6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планирования</a:t>
            </a:r>
            <a:r>
              <a:rPr lang="ru-RU" altLang="ru-RU" sz="67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buNone/>
            </a:pPr>
            <a:r>
              <a:rPr lang="ru-RU" altLang="ru-RU" sz="5900" b="1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ближней системы</a:t>
            </a:r>
          </a:p>
          <a:p>
            <a:pPr marL="0" indent="0" algn="ctr">
              <a:buNone/>
            </a:pPr>
            <a:r>
              <a:rPr lang="ru-RU" altLang="ru-RU" sz="5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(</a:t>
            </a:r>
            <a:r>
              <a:rPr lang="ru-RU" altLang="ru-RU" sz="5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обговаривание</a:t>
            </a:r>
            <a:r>
              <a:rPr lang="ru-RU" altLang="ru-RU" sz="5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воспитателя </a:t>
            </a:r>
            <a:r>
              <a:rPr lang="ru-RU" altLang="ru-RU" sz="5900" b="1" dirty="0">
                <a:latin typeface="Arial" panose="020B0604020202020204" pitchFamily="34" charset="0"/>
                <a:cs typeface="Arial" panose="020B0604020202020204" pitchFamily="34" charset="0"/>
              </a:rPr>
              <a:t>с детьми </a:t>
            </a:r>
          </a:p>
          <a:p>
            <a:pPr marL="0" indent="0" algn="ctr">
              <a:buNone/>
            </a:pPr>
            <a:r>
              <a:rPr lang="ru-RU" altLang="ru-RU" sz="5900" b="1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последовательности </a:t>
            </a:r>
            <a:r>
              <a:rPr lang="ru-RU" altLang="ru-RU" sz="5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реализации задач )</a:t>
            </a:r>
            <a:endParaRPr lang="ru-RU" altLang="ru-RU" sz="5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ru-RU" sz="6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выполнения </a:t>
            </a:r>
            <a:r>
              <a:rPr lang="ru-RU" altLang="ru-RU" sz="6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  <a:r>
              <a:rPr lang="ru-RU" altLang="ru-RU" sz="6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(первая половина дня):</a:t>
            </a:r>
            <a:endParaRPr lang="ru-RU" altLang="ru-RU" sz="5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ru-RU" sz="5900" b="1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НОД «Сварим борщ из овощей»</a:t>
            </a:r>
            <a:endParaRPr lang="ru-RU" altLang="ru-RU" sz="5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ru-RU" sz="5900" b="1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Хороводная игра: «Зайка шёл»</a:t>
            </a:r>
            <a:endParaRPr lang="ru-RU" altLang="ru-RU" sz="5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altLang="ru-RU" sz="5900" b="1" dirty="0">
                <a:latin typeface="Arial" panose="020B0604020202020204" pitchFamily="34" charset="0"/>
                <a:cs typeface="Arial" panose="020B0604020202020204" pitchFamily="34" charset="0"/>
              </a:rPr>
              <a:t>(2 половина дня)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12" y="210196"/>
            <a:ext cx="11985775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479</Words>
  <Application>Microsoft Office PowerPoint</Application>
  <PresentationFormat>Широкоэкранный</PresentationFormat>
  <Paragraphs>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УМК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Смычков</dc:creator>
  <cp:lastModifiedBy>Максим Смычков</cp:lastModifiedBy>
  <cp:revision>44</cp:revision>
  <dcterms:created xsi:type="dcterms:W3CDTF">2015-01-24T11:32:57Z</dcterms:created>
  <dcterms:modified xsi:type="dcterms:W3CDTF">2015-02-09T16:58:34Z</dcterms:modified>
</cp:coreProperties>
</file>